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revisionInfo.xml" ContentType="application/vnd.ms-powerpoint.revision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"/>
  </p:notesMasterIdLst>
  <p:sldIdLst>
    <p:sldId id="286" r:id="rId2"/>
    <p:sldId id="277" r:id="rId3"/>
    <p:sldId id="287" r:id="rId4"/>
    <p:sldId id="289" r:id="rId5"/>
    <p:sldId id="290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0566" autoAdjust="0"/>
    <p:restoredTop sz="96702" autoAdjust="0"/>
  </p:normalViewPr>
  <p:slideViewPr>
    <p:cSldViewPr>
      <p:cViewPr>
        <p:scale>
          <a:sx n="100" d="100"/>
          <a:sy n="100" d="100"/>
        </p:scale>
        <p:origin x="-800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pPr/>
              <a:t>16-01-2018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</a:t>
            </a:r>
            <a:r>
              <a:rPr lang="en-GB" altLang="de-DE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Forza</a:t>
            </a:r>
            <a:r>
              <a:rPr lang="en-GB" altLang="de-DE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Quattro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2905" y="1484784"/>
            <a:ext cx="85056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 err="1" smtClean="0"/>
              <a:t>Obiettivi</a:t>
            </a:r>
            <a:endParaRPr lang="en-GB" sz="2400" b="1" cap="smal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 </a:t>
            </a:r>
            <a:r>
              <a:rPr lang="en-GB" sz="2400" dirty="0" err="1" smtClean="0"/>
              <a:t>participanti</a:t>
            </a:r>
            <a:r>
              <a:rPr lang="en-GB" sz="2400" dirty="0" smtClean="0"/>
              <a:t> </a:t>
            </a:r>
            <a:r>
              <a:rPr lang="it-IT" sz="2400" dirty="0" smtClean="0"/>
              <a:t>imparano a costruire una linea con </a:t>
            </a:r>
            <a:r>
              <a:rPr lang="it-IT" sz="2400" dirty="0" err="1" smtClean="0"/>
              <a:t>2</a:t>
            </a:r>
            <a:r>
              <a:rPr lang="it-IT" sz="2400" dirty="0" smtClean="0"/>
              <a:t> punti</a:t>
            </a:r>
            <a:r>
              <a:rPr lang="en-GB" sz="24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Gli</a:t>
            </a:r>
            <a:r>
              <a:rPr lang="it-IT" sz="2400" dirty="0" smtClean="0"/>
              <a:t> studenti imparano che </a:t>
            </a:r>
            <a:r>
              <a:rPr lang="it-IT" sz="2400" dirty="0" err="1" smtClean="0"/>
              <a:t>4</a:t>
            </a:r>
            <a:r>
              <a:rPr lang="it-IT" sz="2400" dirty="0" smtClean="0"/>
              <a:t> punti possono essere sulla stessa linea oppure no.</a:t>
            </a:r>
            <a:endParaRPr lang="en-GB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Si determinano l’approccio, materiali e strategie da usare in questo gioco. </a:t>
            </a:r>
            <a:endParaRPr lang="en-GB" sz="2400" dirty="0" smtClean="0"/>
          </a:p>
          <a:p>
            <a:r>
              <a:rPr lang="en-GB" sz="2400" b="1" cap="small" dirty="0" err="1" smtClean="0"/>
              <a:t>Strumenti</a:t>
            </a:r>
            <a:r>
              <a:rPr lang="en-GB" sz="2400" b="1" cap="small" dirty="0" smtClean="0"/>
              <a:t>, </a:t>
            </a:r>
            <a:r>
              <a:rPr lang="en-GB" sz="2400" b="1" cap="small" dirty="0" err="1" smtClean="0"/>
              <a:t>Materiali</a:t>
            </a:r>
            <a:r>
              <a:rPr lang="en-GB" sz="2400" b="1" cap="small" dirty="0" smtClean="0"/>
              <a:t> </a:t>
            </a:r>
            <a:r>
              <a:rPr lang="en-GB" sz="2400" b="1" cap="small" dirty="0" err="1" smtClean="0"/>
              <a:t>e</a:t>
            </a:r>
            <a:r>
              <a:rPr lang="en-GB" sz="2400" b="1" cap="small" dirty="0" smtClean="0"/>
              <a:t> </a:t>
            </a:r>
            <a:r>
              <a:rPr lang="en-GB" sz="2400" b="1" cap="small" dirty="0" err="1" smtClean="0"/>
              <a:t>Organizzazione</a:t>
            </a:r>
            <a:endParaRPr lang="en-GB" sz="2400" b="1" cap="smal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err="1" smtClean="0"/>
              <a:t>Ognuno</a:t>
            </a:r>
            <a:r>
              <a:rPr lang="it-IT" sz="2400" dirty="0" smtClean="0"/>
              <a:t> dei giocatori ha bisogno di una tavola “Forza Quattro”. Se non se ne hanno abbastanza, si può usare un foglio di carta simulando il cartellone di gioco.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L</a:t>
            </a:r>
            <a:r>
              <a:rPr lang="en-GB" sz="2400" dirty="0" smtClean="0"/>
              <a:t>a </a:t>
            </a:r>
            <a:r>
              <a:rPr lang="en-GB" sz="2400" dirty="0" err="1" smtClean="0"/>
              <a:t>lezione</a:t>
            </a:r>
            <a:r>
              <a:rPr lang="en-GB" sz="2400" dirty="0" smtClean="0"/>
              <a:t> </a:t>
            </a:r>
            <a:r>
              <a:rPr lang="en-GB" sz="2400" dirty="0" err="1" smtClean="0"/>
              <a:t>dura</a:t>
            </a:r>
            <a:r>
              <a:rPr lang="en-GB" sz="2400" dirty="0" smtClean="0"/>
              <a:t> 45 </a:t>
            </a:r>
            <a:r>
              <a:rPr lang="en-GB" sz="2400" dirty="0" err="1" smtClean="0"/>
              <a:t>minuti</a:t>
            </a:r>
            <a:r>
              <a:rPr lang="en-GB" sz="2400" dirty="0" smtClean="0"/>
              <a:t>. </a:t>
            </a:r>
            <a:r>
              <a:rPr lang="it-IT" sz="2400" dirty="0" smtClean="0"/>
              <a:t>Se gli Studenti hanno imparato le coordinate nella lezione 1.5, possono svolgere da soli la seconda parte di questa lezione.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</a:t>
            </a:r>
            <a:r>
              <a:rPr lang="en-GB" altLang="de-DE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Forza</a:t>
            </a:r>
            <a:r>
              <a:rPr lang="en-GB" altLang="de-DE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Quattro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1340768"/>
            <a:ext cx="85056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small" dirty="0" err="1" smtClean="0"/>
              <a:t>Descrizione</a:t>
            </a:r>
            <a:r>
              <a:rPr lang="en-GB" sz="2000" b="1" cap="small" dirty="0" smtClean="0"/>
              <a:t> </a:t>
            </a:r>
            <a:r>
              <a:rPr lang="en-GB" sz="2000" b="1" cap="small" dirty="0" err="1" smtClean="0"/>
              <a:t>della</a:t>
            </a:r>
            <a:r>
              <a:rPr lang="en-GB" sz="2000" b="1" cap="small" dirty="0" smtClean="0"/>
              <a:t> </a:t>
            </a:r>
            <a:r>
              <a:rPr lang="en-GB" sz="2000" b="1" cap="small" dirty="0" err="1" smtClean="0"/>
              <a:t>Lezione</a:t>
            </a:r>
            <a:endParaRPr lang="en-GB" sz="2000" b="1" cap="small" dirty="0" smtClean="0"/>
          </a:p>
          <a:p>
            <a:r>
              <a:rPr lang="en-GB" sz="2000" b="1" dirty="0" smtClean="0"/>
              <a:t>Prima parte </a:t>
            </a:r>
            <a:r>
              <a:rPr lang="en-GB" sz="2000" b="1" dirty="0" err="1" smtClean="0"/>
              <a:t>della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lezione</a:t>
            </a:r>
            <a:r>
              <a:rPr lang="en-GB" sz="2000" b="1" dirty="0" smtClean="0"/>
              <a:t> (</a:t>
            </a:r>
            <a:r>
              <a:rPr lang="en-GB" sz="2000" b="1" dirty="0"/>
              <a:t>25 </a:t>
            </a:r>
            <a:r>
              <a:rPr lang="en-GB" sz="2000" b="1" dirty="0" err="1" smtClean="0"/>
              <a:t>minuti</a:t>
            </a:r>
            <a:r>
              <a:rPr lang="en-GB" sz="2000" b="1" dirty="0" smtClean="0"/>
              <a:t>)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Fare gruppi da due </a:t>
            </a:r>
            <a:r>
              <a:rPr lang="en-GB" sz="2000" dirty="0" smtClean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 due </a:t>
            </a:r>
            <a:r>
              <a:rPr lang="en-GB" sz="2000" dirty="0" err="1" smtClean="0"/>
              <a:t>giocatori</a:t>
            </a:r>
            <a:r>
              <a:rPr lang="en-GB" sz="2000" dirty="0" smtClean="0"/>
              <a:t> </a:t>
            </a:r>
            <a:r>
              <a:rPr lang="en-GB" sz="2000" dirty="0" err="1" smtClean="0"/>
              <a:t>hanno</a:t>
            </a:r>
            <a:r>
              <a:rPr lang="en-GB" sz="2000" dirty="0" smtClean="0"/>
              <a:t> </a:t>
            </a:r>
            <a:r>
              <a:rPr lang="en-GB" sz="2000" dirty="0" err="1" smtClean="0"/>
              <a:t>sempre</a:t>
            </a:r>
            <a:r>
              <a:rPr lang="en-GB" sz="20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Una tavola originale con pedine di due colori, oppure o due matite di due colori diversi e un modello</a:t>
            </a:r>
            <a:r>
              <a:rPr lang="en-GB" sz="2000" dirty="0" smtClean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 Giocare diverse volte. Discutere sulle strategie. </a:t>
            </a:r>
            <a:endParaRPr lang="en-GB" sz="2000" dirty="0" smtClean="0"/>
          </a:p>
          <a:p>
            <a:r>
              <a:rPr lang="en-GB" sz="2000" b="1" dirty="0" err="1" smtClean="0"/>
              <a:t>Seconda</a:t>
            </a:r>
            <a:r>
              <a:rPr lang="en-GB" sz="2000" b="1" dirty="0" smtClean="0"/>
              <a:t> parte </a:t>
            </a:r>
            <a:r>
              <a:rPr lang="en-GB" sz="2000" b="1" dirty="0" err="1" smtClean="0"/>
              <a:t>della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lezione</a:t>
            </a:r>
            <a:r>
              <a:rPr lang="en-GB" sz="2000" b="1" dirty="0" smtClean="0"/>
              <a:t> (20 </a:t>
            </a:r>
            <a:r>
              <a:rPr lang="en-GB" sz="2000" b="1" dirty="0" err="1" smtClean="0"/>
              <a:t>minuti</a:t>
            </a:r>
            <a:r>
              <a:rPr lang="en-GB" sz="2000" b="1" dirty="0" smtClean="0"/>
              <a:t>)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Distribuire una scheda ad ogni persona.</a:t>
            </a:r>
            <a:endParaRPr lang="it-IT" sz="2000" dirty="0" smtClean="0">
              <a:sym typeface="Symbo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 Seguire le istruzioni della scheda.</a:t>
            </a:r>
            <a:endParaRPr lang="it-IT" sz="2000" dirty="0" smtClean="0">
              <a:sym typeface="Symbo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 Se c’è ancora tempo, si può discutere sulle differenze tra i giochi a due e tre dimensioni</a:t>
            </a:r>
            <a:r>
              <a:rPr lang="en-GB" sz="2000" dirty="0" smtClean="0"/>
              <a:t>.</a:t>
            </a:r>
          </a:p>
          <a:p>
            <a:r>
              <a:rPr lang="en-GB" sz="2000" b="1" cap="small" dirty="0" err="1" smtClean="0"/>
              <a:t>Suggerimenti</a:t>
            </a:r>
            <a:r>
              <a:rPr lang="en-GB" sz="2000" b="1" cap="small" dirty="0" smtClean="0"/>
              <a:t> </a:t>
            </a:r>
            <a:r>
              <a:rPr lang="en-GB" sz="2000" b="1" cap="small" dirty="0" err="1" smtClean="0"/>
              <a:t>Utili</a:t>
            </a:r>
            <a:endParaRPr lang="en-GB" sz="2000" b="1" cap="smal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Qui si può vedere la simulazione del gioco, se non si ha una tavola originale da “forza quattro”.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 Fare attenzione a riempire le colonne in direzione della freccia con le pedine una di seguito all’altra! </a:t>
            </a:r>
            <a:endParaRPr lang="de-DE" sz="20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6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</a:t>
            </a:r>
            <a:r>
              <a:rPr lang="en-GB" altLang="de-DE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Forza</a:t>
            </a:r>
            <a:r>
              <a:rPr lang="en-GB" altLang="de-DE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Quattro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  <p:pic>
        <p:nvPicPr>
          <p:cNvPr id="55" name="Grafik 5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314817" y="1556792"/>
            <a:ext cx="3423285" cy="295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</a:ext>
          </a:extLst>
        </p:spPr>
      </p:pic>
      <p:sp>
        <p:nvSpPr>
          <p:cNvPr id="4" name="Rechteck 3"/>
          <p:cNvSpPr/>
          <p:nvPr/>
        </p:nvSpPr>
        <p:spPr>
          <a:xfrm>
            <a:off x="3959424" y="990600"/>
            <a:ext cx="5184576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it-IT" sz="2400" dirty="0" smtClean="0"/>
              <a:t>Che </a:t>
            </a:r>
            <a:r>
              <a:rPr lang="it-IT" sz="2400" dirty="0" smtClean="0"/>
              <a:t>cosa è una distanza su una</a:t>
            </a:r>
            <a:r>
              <a:rPr lang="it-IT" sz="2400" dirty="0" smtClean="0"/>
              <a:t> </a:t>
            </a:r>
            <a:r>
              <a:rPr lang="en-GB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it-IT" sz="2400" dirty="0" smtClean="0"/>
              <a:t>Una distanza è un elemento geometrico con le seguenti caratteristiche:</a:t>
            </a:r>
            <a:r>
              <a:rPr lang="it-IT" sz="2400" dirty="0" smtClean="0"/>
              <a:t> 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it-IT" sz="2400" dirty="0" smtClean="0"/>
              <a:t> </a:t>
            </a:r>
            <a:r>
              <a:rPr lang="it-IT" sz="2400" u="sng" dirty="0" smtClean="0"/>
              <a:t>connessione più breve tra due punti determina la distanza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400" dirty="0" smtClean="0"/>
              <a:t>Rappresenta sulla griglia alla tua sinistra</a:t>
            </a:r>
          </a:p>
          <a:p>
            <a:r>
              <a:rPr lang="it-IT" sz="2400" dirty="0" smtClean="0"/>
              <a:t>I due punti con le coordinate </a:t>
            </a:r>
            <a:r>
              <a:rPr lang="it-IT" sz="2400" dirty="0" err="1" smtClean="0"/>
              <a:t>P</a:t>
            </a:r>
            <a:r>
              <a:rPr lang="it-IT" sz="2400" dirty="0" smtClean="0"/>
              <a:t>(3|2) e</a:t>
            </a:r>
          </a:p>
          <a:p>
            <a:r>
              <a:rPr lang="it-IT" sz="2400" dirty="0" err="1" smtClean="0"/>
              <a:t>Q</a:t>
            </a:r>
            <a:r>
              <a:rPr lang="it-IT" sz="2400" dirty="0" smtClean="0"/>
              <a:t>(9|8)</a:t>
            </a:r>
            <a:r>
              <a:rPr lang="it-IT" sz="2400" dirty="0" smtClean="0"/>
              <a:t>!</a:t>
            </a:r>
          </a:p>
          <a:p>
            <a:r>
              <a:rPr lang="it-IT" sz="2400" dirty="0" smtClean="0"/>
              <a:t>Prendere un righello e una matita e collegare questi due punti con una linea retta.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La </a:t>
            </a:r>
            <a:r>
              <a:rPr lang="it-IT" sz="2400" dirty="0" smtClean="0"/>
              <a:t>linea è la </a:t>
            </a:r>
            <a:r>
              <a:rPr lang="it-IT" sz="2400" u="sng" dirty="0" smtClean="0"/>
              <a:t>più corta </a:t>
            </a:r>
            <a:r>
              <a:rPr lang="it-IT" sz="2400" dirty="0" smtClean="0"/>
              <a:t>connessione tra due punti. Poiché la linea è delimitata dai punti </a:t>
            </a:r>
            <a:r>
              <a:rPr lang="it-IT" sz="2400" dirty="0" err="1" smtClean="0"/>
              <a:t>P</a:t>
            </a:r>
            <a:r>
              <a:rPr lang="it-IT" sz="2400" dirty="0" smtClean="0"/>
              <a:t> e </a:t>
            </a:r>
            <a:r>
              <a:rPr lang="it-IT" sz="2400" dirty="0" err="1" smtClean="0"/>
              <a:t>Q</a:t>
            </a:r>
            <a:r>
              <a:rPr lang="it-IT" sz="2400" dirty="0" smtClean="0"/>
              <a:t> si dice </a:t>
            </a:r>
            <a:r>
              <a:rPr lang="it-IT" sz="2400" u="sng" dirty="0" smtClean="0"/>
              <a:t>"segmento”.</a:t>
            </a:r>
            <a:endParaRPr lang="it-IT" sz="2400" u="sng" dirty="0" smtClean="0"/>
          </a:p>
          <a:p>
            <a:endParaRPr lang="en-GB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79822" y="3892599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2327691" y="2632659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/>
          <p:cNvCxnSpPr>
            <a:cxnSpLocks/>
            <a:stCxn id="7" idx="7"/>
            <a:endCxn id="58" idx="3"/>
          </p:cNvCxnSpPr>
          <p:nvPr/>
        </p:nvCxnSpPr>
        <p:spPr>
          <a:xfrm flipV="1">
            <a:off x="1152993" y="2705830"/>
            <a:ext cx="1187252" cy="119932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5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</a:t>
            </a:r>
            <a:r>
              <a:rPr lang="en-GB" altLang="de-DE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Forza</a:t>
            </a:r>
            <a:r>
              <a:rPr lang="en-GB" altLang="de-DE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Quattro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  <p:pic>
        <p:nvPicPr>
          <p:cNvPr id="55" name="Grafik 5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/>
        </p:blipFill>
        <p:spPr bwMode="auto">
          <a:xfrm>
            <a:off x="314817" y="1556792"/>
            <a:ext cx="3423285" cy="295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</a:ext>
          </a:extLst>
        </p:spPr>
      </p:pic>
      <p:sp>
        <p:nvSpPr>
          <p:cNvPr id="4" name="Rechteck 3"/>
          <p:cNvSpPr/>
          <p:nvPr/>
        </p:nvSpPr>
        <p:spPr>
          <a:xfrm>
            <a:off x="3959424" y="980728"/>
            <a:ext cx="518457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Rappresenta più punti nella griglia a </a:t>
            </a:r>
            <a:r>
              <a:rPr lang="it-IT" sz="2400" dirty="0" smtClean="0"/>
              <a:t>lato</a:t>
            </a:r>
            <a:r>
              <a:rPr lang="en-GB" sz="2400" dirty="0" smtClean="0"/>
              <a:t>: </a:t>
            </a:r>
            <a:endParaRPr lang="en-GB" sz="2400" dirty="0"/>
          </a:p>
          <a:p>
            <a:r>
              <a:rPr lang="en-GB" sz="2400" dirty="0"/>
              <a:t>R(5|4)</a:t>
            </a:r>
          </a:p>
          <a:p>
            <a:r>
              <a:rPr lang="en-GB" sz="2400" dirty="0"/>
              <a:t>S(3|7)</a:t>
            </a:r>
          </a:p>
          <a:p>
            <a:r>
              <a:rPr lang="en-GB" sz="2400" dirty="0"/>
              <a:t>T(7|6)</a:t>
            </a:r>
          </a:p>
          <a:p>
            <a:r>
              <a:rPr lang="en-GB" sz="2400" dirty="0"/>
              <a:t>U(10|4)</a:t>
            </a:r>
          </a:p>
          <a:p>
            <a:endParaRPr lang="en-GB" sz="2400" dirty="0" smtClean="0"/>
          </a:p>
          <a:p>
            <a:r>
              <a:rPr lang="it-IT" sz="2400" dirty="0" smtClean="0"/>
              <a:t>Quali caratteristiche hanno questi </a:t>
            </a:r>
            <a:r>
              <a:rPr lang="it-IT" sz="2400" dirty="0" smtClean="0"/>
              <a:t>punti</a:t>
            </a:r>
            <a:r>
              <a:rPr lang="en-GB" sz="2400" dirty="0" smtClean="0"/>
              <a:t>?</a:t>
            </a:r>
          </a:p>
          <a:p>
            <a:r>
              <a:rPr lang="en-US" sz="2400" u="sng" dirty="0" smtClean="0">
                <a:latin typeface="Script MT Bold" panose="03040602040607080904" pitchFamily="66" charset="0"/>
              </a:rPr>
              <a:t>I </a:t>
            </a:r>
            <a:r>
              <a:rPr lang="en-US" sz="2400" u="sng" dirty="0" err="1" smtClean="0">
                <a:latin typeface="Script MT Bold" panose="03040602040607080904" pitchFamily="66" charset="0"/>
              </a:rPr>
              <a:t>punti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>
                <a:latin typeface="Script MT Bold" panose="03040602040607080904" pitchFamily="66" charset="0"/>
              </a:rPr>
              <a:t>R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 err="1" smtClean="0">
                <a:latin typeface="Script MT Bold" panose="03040602040607080904" pitchFamily="66" charset="0"/>
              </a:rPr>
              <a:t>e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>
                <a:latin typeface="Script MT Bold" panose="03040602040607080904" pitchFamily="66" charset="0"/>
              </a:rPr>
              <a:t>T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 err="1" smtClean="0">
                <a:latin typeface="Script MT Bold" panose="03040602040607080904" pitchFamily="66" charset="0"/>
              </a:rPr>
              <a:t>si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 err="1" smtClean="0">
                <a:latin typeface="Script MT Bold" panose="03040602040607080904" pitchFamily="66" charset="0"/>
              </a:rPr>
              <a:t>trovano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 err="1" smtClean="0">
                <a:latin typeface="Script MT Bold" panose="03040602040607080904" pitchFamily="66" charset="0"/>
              </a:rPr>
              <a:t>sulla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 err="1" smtClean="0">
                <a:latin typeface="Script MT Bold" panose="03040602040607080904" pitchFamily="66" charset="0"/>
              </a:rPr>
              <a:t>linea</a:t>
            </a:r>
            <a:r>
              <a:rPr lang="en-US" sz="2400" u="sng" dirty="0" smtClean="0">
                <a:latin typeface="Script MT Bold" panose="03040602040607080904" pitchFamily="66" charset="0"/>
              </a:rPr>
              <a:t> del </a:t>
            </a:r>
            <a:r>
              <a:rPr lang="en-US" sz="2400" u="sng" dirty="0" err="1" smtClean="0">
                <a:latin typeface="Script MT Bold" panose="03040602040607080904" pitchFamily="66" charset="0"/>
              </a:rPr>
              <a:t>segmento</a:t>
            </a:r>
            <a:r>
              <a:rPr lang="en-US" sz="2400" u="sng" dirty="0" smtClean="0">
                <a:latin typeface="Script MT Bold" panose="03040602040607080904" pitchFamily="66" charset="0"/>
              </a:rPr>
              <a:t>, </a:t>
            </a:r>
            <a:r>
              <a:rPr lang="it-IT" sz="2400" u="sng" dirty="0" smtClean="0">
                <a:latin typeface="Script MT Bold" panose="03040602040607080904" pitchFamily="66" charset="0"/>
              </a:rPr>
              <a:t>i </a:t>
            </a:r>
            <a:r>
              <a:rPr lang="en-US" sz="2400" u="sng" dirty="0" err="1" smtClean="0">
                <a:latin typeface="Script MT Bold" panose="03040602040607080904" pitchFamily="66" charset="0"/>
              </a:rPr>
              <a:t>punti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>
                <a:latin typeface="Script MT Bold" panose="03040602040607080904" pitchFamily="66" charset="0"/>
              </a:rPr>
              <a:t>S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 err="1" smtClean="0">
                <a:latin typeface="Script MT Bold" panose="03040602040607080904" pitchFamily="66" charset="0"/>
              </a:rPr>
              <a:t>e</a:t>
            </a:r>
            <a:r>
              <a:rPr lang="en-US" sz="2400" u="sng" dirty="0" smtClean="0">
                <a:latin typeface="Script MT Bold" panose="03040602040607080904" pitchFamily="66" charset="0"/>
              </a:rPr>
              <a:t> </a:t>
            </a:r>
            <a:r>
              <a:rPr lang="en-US" sz="2400" u="sng" dirty="0">
                <a:latin typeface="Script MT Bold" panose="03040602040607080904" pitchFamily="66" charset="0"/>
              </a:rPr>
              <a:t>U </a:t>
            </a:r>
            <a:r>
              <a:rPr lang="en-US" sz="2400" u="sng" dirty="0" smtClean="0">
                <a:latin typeface="Script MT Bold" panose="03040602040607080904" pitchFamily="66" charset="0"/>
              </a:rPr>
              <a:t>no.</a:t>
            </a:r>
            <a:endParaRPr lang="en-US" sz="2400" u="sng" dirty="0">
              <a:latin typeface="Script MT Bold" panose="03040602040607080904" pitchFamily="66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79822" y="3892599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2327691" y="2632659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/>
          <p:cNvCxnSpPr>
            <a:cxnSpLocks/>
            <a:stCxn id="7" idx="7"/>
            <a:endCxn id="58" idx="3"/>
          </p:cNvCxnSpPr>
          <p:nvPr/>
        </p:nvCxnSpPr>
        <p:spPr>
          <a:xfrm flipV="1">
            <a:off x="1152993" y="2705830"/>
            <a:ext cx="1187252" cy="119932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494773" y="3465577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078313" y="2831834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930652" y="3034437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554028" y="3456524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/>
          <p:cNvCxnSpPr>
            <a:cxnSpLocks/>
          </p:cNvCxnSpPr>
          <p:nvPr/>
        </p:nvCxnSpPr>
        <p:spPr>
          <a:xfrm flipV="1">
            <a:off x="1162089" y="2693276"/>
            <a:ext cx="1187252" cy="11993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/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8426" y="4738071"/>
            <a:ext cx="1797310" cy="185928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49341" y="5397023"/>
            <a:ext cx="61849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Vinci il gioco “Forza Quattro” se riesci ad inserire</a:t>
            </a:r>
            <a:endParaRPr lang="it-IT" sz="2400" dirty="0" smtClean="0"/>
          </a:p>
          <a:p>
            <a:r>
              <a:rPr lang="en-GB" sz="2400" dirty="0" smtClean="0"/>
              <a:t> </a:t>
            </a:r>
            <a:r>
              <a:rPr lang="en-US" sz="2400" u="sng" dirty="0"/>
              <a:t>4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delle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tue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pedine</a:t>
            </a:r>
            <a:r>
              <a:rPr lang="en-US" sz="2400" u="sng" dirty="0" smtClean="0"/>
              <a:t> </a:t>
            </a:r>
            <a:r>
              <a:rPr lang="en-US" sz="2400" u="sng" dirty="0"/>
              <a:t>= 4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punti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GB" sz="2400" dirty="0"/>
              <a:t>in</a:t>
            </a:r>
            <a:r>
              <a:rPr lang="en-GB" sz="2400" dirty="0" smtClean="0"/>
              <a:t>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linea</a:t>
            </a:r>
            <a:r>
              <a:rPr lang="en-GB" sz="2400" dirty="0" smtClean="0"/>
              <a:t>!</a:t>
            </a:r>
            <a:endParaRPr lang="en-GB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0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Connect Four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/>
        </p:blipFill>
        <p:spPr>
          <a:xfrm>
            <a:off x="2627784" y="1628800"/>
            <a:ext cx="4019964" cy="475252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31554" y="147476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849530" y="1481665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233625" y="147476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835696" y="147839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493572" y="147476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115907" y="147476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631554" y="212283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891501" y="21228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1233625" y="212283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1835696" y="214413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493572" y="21228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8115907" y="21228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31554" y="278841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891501" y="278841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233625" y="278841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1835696" y="280971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7493572" y="278841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8115907" y="278841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631554" y="343649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891501" y="343649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1233625" y="343649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835696" y="345779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7493572" y="343649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8115907" y="343649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631554" y="41010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6810333" y="4092813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1233625" y="41010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1835696" y="41223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7493572" y="4101065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8115907" y="4101065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631554" y="47491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6891501" y="4749137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1233625" y="47491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1835696" y="47704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7493572" y="4749137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8115907" y="4749137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31554" y="5414719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6891501" y="54147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1233625" y="5414719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1835696" y="5436019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7493572" y="54147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8115907" y="54147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631554" y="6062791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6891501" y="606279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1233625" y="6062791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1835696" y="6084091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7493572" y="606279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8115907" y="606279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AF84F21-C599-4E62-BBAA-2A1654E3313B}"/>
              </a:ext>
            </a:extLst>
          </p:cNvPr>
          <p:cNvSpPr txBox="1"/>
          <p:nvPr/>
        </p:nvSpPr>
        <p:spPr>
          <a:xfrm>
            <a:off x="2699792" y="126876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84A434A-3B79-443C-AB44-79ECC1E450E2}"/>
              </a:ext>
            </a:extLst>
          </p:cNvPr>
          <p:cNvSpPr txBox="1"/>
          <p:nvPr/>
        </p:nvSpPr>
        <p:spPr>
          <a:xfrm>
            <a:off x="3308076" y="127069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046DCBE-8C84-4E29-BE14-4A64546B532E}"/>
              </a:ext>
            </a:extLst>
          </p:cNvPr>
          <p:cNvSpPr txBox="1"/>
          <p:nvPr/>
        </p:nvSpPr>
        <p:spPr>
          <a:xfrm>
            <a:off x="3862135" y="126512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761DA89-4BF0-4B04-BCC3-D0AF5341A579}"/>
              </a:ext>
            </a:extLst>
          </p:cNvPr>
          <p:cNvSpPr txBox="1"/>
          <p:nvPr/>
        </p:nvSpPr>
        <p:spPr>
          <a:xfrm>
            <a:off x="4443994" y="12651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4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0F3B692-66D1-4E6B-B40C-2CA15F575434}"/>
              </a:ext>
            </a:extLst>
          </p:cNvPr>
          <p:cNvSpPr txBox="1"/>
          <p:nvPr/>
        </p:nvSpPr>
        <p:spPr>
          <a:xfrm>
            <a:off x="5031517" y="12651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5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C7948D-DB48-4A19-B69A-6F5F827C0416}"/>
              </a:ext>
            </a:extLst>
          </p:cNvPr>
          <p:cNvSpPr txBox="1"/>
          <p:nvPr/>
        </p:nvSpPr>
        <p:spPr>
          <a:xfrm>
            <a:off x="5583848" y="12759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6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3D9D92E-B5F3-4A96-AA69-9CFE08EA71F1}"/>
              </a:ext>
            </a:extLst>
          </p:cNvPr>
          <p:cNvSpPr txBox="1"/>
          <p:nvPr/>
        </p:nvSpPr>
        <p:spPr>
          <a:xfrm>
            <a:off x="6173781" y="126512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7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59421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450</Words>
  <Application>Microsoft Office PowerPoint</Application>
  <PresentationFormat>Presentazione su schermo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Larissa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Hewlett-Packard Company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dom dim</cp:lastModifiedBy>
  <cp:revision>99</cp:revision>
  <dcterms:created xsi:type="dcterms:W3CDTF">2018-01-16T22:31:03Z</dcterms:created>
  <dcterms:modified xsi:type="dcterms:W3CDTF">2018-01-16T22:45:26Z</dcterms:modified>
</cp:coreProperties>
</file>